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2AA"/>
    <a:srgbClr val="243FAA"/>
    <a:srgbClr val="485EBC"/>
    <a:srgbClr val="2E48B3"/>
    <a:srgbClr val="0B29A2"/>
    <a:srgbClr val="212C5D"/>
    <a:srgbClr val="1B254D"/>
    <a:srgbClr val="2A3978"/>
    <a:srgbClr val="425ABB"/>
    <a:srgbClr val="002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889"/>
            <a:ext cx="77724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34990"/>
            <a:ext cx="6858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1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3211"/>
            <a:ext cx="7886700" cy="80924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65" y="1911178"/>
            <a:ext cx="8530984" cy="4300152"/>
          </a:xfrm>
          <a:noFill/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1373"/>
            <a:ext cx="2057400" cy="213581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1373"/>
            <a:ext cx="3086100" cy="2135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1373"/>
            <a:ext cx="2057400" cy="213581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4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65" y="828990"/>
            <a:ext cx="8530984" cy="666750"/>
          </a:xfrm>
          <a:solidFill>
            <a:srgbClr val="212C5D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265" y="1825625"/>
            <a:ext cx="3886200" cy="4229186"/>
          </a:xfrm>
          <a:solidFill>
            <a:srgbClr val="212C5D"/>
          </a:solidFill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7475" y="1825625"/>
            <a:ext cx="3886200" cy="4229186"/>
          </a:xfrm>
          <a:solidFill>
            <a:srgbClr val="212C5D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4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73211"/>
            <a:ext cx="7886700" cy="708454"/>
          </a:xfrm>
          <a:solidFill>
            <a:srgbClr val="212C5D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solidFill>
            <a:srgbClr val="212C5D"/>
          </a:solidFill>
        </p:spPr>
        <p:txBody>
          <a:bodyPr lIns="274320" tIns="274320" rIns="274320" bIns="2743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04573"/>
            <a:ext cx="3868340" cy="3499665"/>
          </a:xfrm>
          <a:solidFill>
            <a:srgbClr val="212C5D"/>
          </a:solidFill>
        </p:spPr>
        <p:txBody>
          <a:bodyPr tIns="91440" bIns="9144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solidFill>
            <a:srgbClr val="212C5D"/>
          </a:solidFill>
        </p:spPr>
        <p:txBody>
          <a:bodyPr lIns="182880" tIns="182880" rIns="182880" bIns="18288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04573"/>
            <a:ext cx="3887391" cy="3499665"/>
          </a:xfrm>
          <a:solidFill>
            <a:srgbClr val="212C5D"/>
          </a:solidFill>
        </p:spPr>
        <p:txBody>
          <a:bodyPr tIns="91440" bIns="9144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8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0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253266"/>
          </a:xfrm>
          <a:noFill/>
        </p:spPr>
        <p:txBody>
          <a:bodyPr lIns="182880" tIns="182880" rIns="182880" bIns="182880" anchor="b">
            <a:noAutofit/>
          </a:bodyPr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noFill/>
        </p:spPr>
        <p:txBody>
          <a:bodyPr bIns="914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6178"/>
            <a:ext cx="2949178" cy="3472810"/>
          </a:xfrm>
          <a:noFill/>
        </p:spPr>
        <p:txBody>
          <a:bodyPr bIns="9144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0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7425"/>
            <a:ext cx="2949178" cy="1405153"/>
          </a:xfrm>
          <a:noFill/>
        </p:spPr>
        <p:txBody>
          <a:bodyPr anchor="b">
            <a:noAutofit/>
          </a:bodyPr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noFill/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61968"/>
            <a:ext cx="2949178" cy="3307020"/>
          </a:xfrm>
          <a:noFill/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2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4" y="861069"/>
            <a:ext cx="2717800" cy="37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55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9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1"/>
            <a:ext cx="9144000" cy="78651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265" y="1664042"/>
            <a:ext cx="8530984" cy="4151871"/>
          </a:xfrm>
          <a:prstGeom prst="rect">
            <a:avLst/>
          </a:prstGeom>
          <a:noFill/>
        </p:spPr>
        <p:txBody>
          <a:bodyPr vert="horz" lIns="91440" tIns="9144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77232"/>
            <a:ext cx="2057400" cy="24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77232"/>
            <a:ext cx="3086100" cy="24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77232"/>
            <a:ext cx="2057400" cy="24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2957"/>
            <a:ext cx="9144000" cy="265044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124513" y="6601240"/>
            <a:ext cx="2205661" cy="289892"/>
          </a:xfrm>
          <a:prstGeom prst="rect">
            <a:avLst/>
          </a:prstGeom>
          <a:noFill/>
        </p:spPr>
        <p:txBody>
          <a:bodyPr wrap="square" tIns="14288" bIns="14288" rtlCol="0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Care. Lead. Inspire.</a:t>
            </a:r>
            <a:endParaRPr lang="en-US" sz="1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1" y="507854"/>
            <a:ext cx="4726613" cy="3447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275265" y="853704"/>
            <a:ext cx="8530984" cy="666750"/>
          </a:xfrm>
          <a:prstGeom prst="rect">
            <a:avLst/>
          </a:prstGeom>
          <a:noFill/>
        </p:spPr>
        <p:txBody>
          <a:bodyPr vert="horz" lIns="274320" tIns="274320" rIns="274320" bIns="2743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6" y="101371"/>
            <a:ext cx="1568639" cy="5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6" r:id="rId3"/>
    <p:sldLayoutId id="2147483707" r:id="rId4"/>
    <p:sldLayoutId id="2147483708" r:id="rId5"/>
    <p:sldLayoutId id="2147483710" r:id="rId6"/>
    <p:sldLayoutId id="2147483711" r:id="rId7"/>
    <p:sldLayoutId id="2147483714" r:id="rId8"/>
    <p:sldLayoutId id="2147483662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Gentona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entona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entona Medium" panose="00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Test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Test 2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1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Test 3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25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52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A5"/>
      </a:accent1>
      <a:accent2>
        <a:srgbClr val="FA4616"/>
      </a:accent2>
      <a:accent3>
        <a:srgbClr val="B1B3B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Color_Theme</Template>
  <TotalTime>4859</TotalTime>
  <Words>5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Gentona Medium</vt:lpstr>
      <vt:lpstr>Gentona SemiBold</vt:lpstr>
      <vt:lpstr>Palatino Linotype</vt:lpstr>
      <vt:lpstr>Times New Roman</vt:lpstr>
      <vt:lpstr>Office Theme</vt:lpstr>
      <vt:lpstr>Test</vt:lpstr>
      <vt:lpstr>Test 2</vt:lpstr>
      <vt:lpstr>Test 3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Aguilar,Danny</dc:creator>
  <cp:lastModifiedBy>Tennell, Mariah</cp:lastModifiedBy>
  <cp:revision>48</cp:revision>
  <dcterms:created xsi:type="dcterms:W3CDTF">2017-05-08T16:09:15Z</dcterms:created>
  <dcterms:modified xsi:type="dcterms:W3CDTF">2019-06-05T14:59:16Z</dcterms:modified>
</cp:coreProperties>
</file>