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</p:sldIdLst>
  <p:sldSz cx="46085125" cy="307244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311" autoAdjust="0"/>
    <p:restoredTop sz="94660"/>
  </p:normalViewPr>
  <p:slideViewPr>
    <p:cSldViewPr snapToGrid="0">
      <p:cViewPr varScale="1">
        <p:scale>
          <a:sx n="25" d="100"/>
          <a:sy n="25" d="100"/>
        </p:scale>
        <p:origin x="2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7" y="3466183"/>
            <a:ext cx="14080402" cy="1657152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5194734" y="4044651"/>
            <a:ext cx="0" cy="25010019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0157557" y="4186894"/>
            <a:ext cx="0" cy="25010019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6046762" y="4187280"/>
            <a:ext cx="13439168" cy="6313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Chart Placeholder 22"/>
          <p:cNvSpPr>
            <a:spLocks noGrp="1"/>
          </p:cNvSpPr>
          <p:nvPr>
            <p:ph type="chart" sz="quarter" idx="12"/>
          </p:nvPr>
        </p:nvSpPr>
        <p:spPr>
          <a:xfrm>
            <a:off x="1731427" y="11446078"/>
            <a:ext cx="11793557" cy="753294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8" name="Table Placeholder 27"/>
          <p:cNvSpPr>
            <a:spLocks noGrp="1"/>
          </p:cNvSpPr>
          <p:nvPr>
            <p:ph type="tbl" sz="quarter" idx="14"/>
          </p:nvPr>
        </p:nvSpPr>
        <p:spPr>
          <a:xfrm>
            <a:off x="16110501" y="19635661"/>
            <a:ext cx="13515754" cy="8872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220" y="12124664"/>
            <a:ext cx="13697523" cy="16744477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31957927" y="12764687"/>
            <a:ext cx="12234816" cy="15511064"/>
          </a:xfrm>
          <a:prstGeom prst="rect">
            <a:avLst/>
          </a:prstGeom>
          <a:solidFill>
            <a:schemeClr val="bg1"/>
          </a:solidFill>
        </p:spPr>
        <p:txBody>
          <a:bodyPr wrap="square" lIns="182880" tIns="274320" rIns="457200" bIns="274320" anchor="t" anchorCtr="0">
            <a:noAutofit/>
          </a:bodyPr>
          <a:lstStyle>
            <a:lvl1pPr marL="53341" indent="0">
              <a:buFontTx/>
              <a:buNone/>
              <a:defRPr sz="6160" b="1">
                <a:solidFill>
                  <a:srgbClr val="FA461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3365" indent="0">
              <a:buSzPct val="120000"/>
              <a:buFontTx/>
              <a:buNone/>
              <a:defRPr sz="4667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0187" marR="0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 sz="2614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Header List</a:t>
            </a:r>
          </a:p>
          <a:p>
            <a:pPr lvl="1"/>
            <a:r>
              <a:rPr lang="en-US" dirty="0" smtClean="0"/>
              <a:t>Sub Header List 1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lvl="1"/>
            <a:r>
              <a:rPr lang="en-US" dirty="0" smtClean="0"/>
              <a:t>Sub Header List 2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  <a:endParaRPr lang="en-US" dirty="0" smtClean="0"/>
          </a:p>
          <a:p>
            <a:pPr lvl="1"/>
            <a:r>
              <a:rPr lang="en-US" dirty="0" smtClean="0"/>
              <a:t>Sub Header List 3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  <a:endParaRPr lang="en-US" dirty="0" smtClean="0"/>
          </a:p>
          <a:p>
            <a:pPr lvl="1"/>
            <a:r>
              <a:rPr lang="en-US" dirty="0" smtClean="0"/>
              <a:t>Sub Header List 4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  <a:endParaRPr lang="en-US" dirty="0" smtClean="0"/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69654" y="555677"/>
            <a:ext cx="30263366" cy="1609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101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Poster Title goes here on the top of the poster.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1674270" y="4193079"/>
            <a:ext cx="11850714" cy="10534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720" b="1">
                <a:solidFill>
                  <a:srgbClr val="FA4616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Test Header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1669177" y="5659796"/>
            <a:ext cx="11850714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1669177" y="6759884"/>
            <a:ext cx="11850714" cy="2985438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lvl="0"/>
            <a:endParaRPr lang="en-US" dirty="0" smtClean="0"/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16051858" y="11027960"/>
            <a:ext cx="12496377" cy="10534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720" b="1">
                <a:solidFill>
                  <a:srgbClr val="FA4616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Test Header</a:t>
            </a:r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6765" y="12309140"/>
            <a:ext cx="12496377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37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16046763" y="13409228"/>
            <a:ext cx="13579492" cy="6046550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/>
          </a:p>
        </p:txBody>
      </p:sp>
      <p:sp>
        <p:nvSpPr>
          <p:cNvPr id="38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869655" y="20638372"/>
            <a:ext cx="12496377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39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869656" y="21738460"/>
            <a:ext cx="13579492" cy="6046550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/>
          </a:p>
        </p:txBody>
      </p:sp>
      <p:sp>
        <p:nvSpPr>
          <p:cNvPr id="40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31318254" y="4211711"/>
            <a:ext cx="12496377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31318251" y="5311797"/>
            <a:ext cx="13579492" cy="6046550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59290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23042564" y="4044651"/>
            <a:ext cx="0" cy="25010019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spect="1"/>
          </p:cNvSpPr>
          <p:nvPr userDrawn="1"/>
        </p:nvSpPr>
        <p:spPr>
          <a:xfrm>
            <a:off x="1159543" y="519492"/>
            <a:ext cx="44170486" cy="1608778"/>
          </a:xfrm>
          <a:prstGeom prst="rect">
            <a:avLst/>
          </a:prstGeom>
          <a:noFill/>
        </p:spPr>
        <p:txBody>
          <a:bodyPr wrap="square" tIns="85346" bIns="85346" rtlCol="0">
            <a:spAutoFit/>
          </a:bodyPr>
          <a:lstStyle/>
          <a:p>
            <a:r>
              <a:rPr lang="en-US" sz="9334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Title goes here on the top of the poster. </a:t>
            </a:r>
            <a:endParaRPr lang="en-US" sz="9334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art Placeholder 22"/>
          <p:cNvSpPr>
            <a:spLocks noGrp="1"/>
          </p:cNvSpPr>
          <p:nvPr>
            <p:ph type="chart" sz="quarter" idx="12"/>
          </p:nvPr>
        </p:nvSpPr>
        <p:spPr>
          <a:xfrm>
            <a:off x="896549" y="9961805"/>
            <a:ext cx="10390371" cy="697314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612" y="13061930"/>
            <a:ext cx="20771460" cy="15779690"/>
          </a:xfrm>
          <a:prstGeom prst="rect">
            <a:avLst/>
          </a:prstGeom>
        </p:spPr>
      </p:pic>
      <p:sp>
        <p:nvSpPr>
          <p:cNvPr id="22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24934949" y="13701950"/>
            <a:ext cx="19218454" cy="13989355"/>
          </a:xfrm>
          <a:prstGeom prst="rect">
            <a:avLst/>
          </a:prstGeom>
          <a:solidFill>
            <a:schemeClr val="bg1"/>
          </a:solidFill>
        </p:spPr>
        <p:txBody>
          <a:bodyPr wrap="square" lIns="457200" tIns="457200" rIns="914400" bIns="274320" anchor="t" anchorCtr="0">
            <a:noAutofit/>
          </a:bodyPr>
          <a:lstStyle>
            <a:lvl1pPr marL="53341" indent="0">
              <a:buFontTx/>
              <a:buNone/>
              <a:defRPr sz="6720" b="1">
                <a:solidFill>
                  <a:srgbClr val="FA461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13365" indent="0">
              <a:buSzPct val="120000"/>
              <a:buFontTx/>
              <a:buNone/>
              <a:defRPr sz="4667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80187" marR="0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 sz="2987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</a:lstStyle>
          <a:p>
            <a:pPr lvl="0"/>
            <a:r>
              <a:rPr lang="en-US" dirty="0" smtClean="0"/>
              <a:t>Header List</a:t>
            </a:r>
          </a:p>
          <a:p>
            <a:pPr lvl="1"/>
            <a:r>
              <a:rPr lang="en-US" dirty="0" smtClean="0"/>
              <a:t>Sub Header List 1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lvl="1"/>
            <a:r>
              <a:rPr lang="en-US" dirty="0" smtClean="0"/>
              <a:t>Sub Header List 2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  <a:endParaRPr lang="en-US" dirty="0" smtClean="0"/>
          </a:p>
          <a:p>
            <a:pPr lvl="1"/>
            <a:r>
              <a:rPr lang="en-US" dirty="0" smtClean="0"/>
              <a:t>Sub Header List 3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lvl="1"/>
            <a:r>
              <a:rPr lang="en-US" dirty="0" smtClean="0"/>
              <a:t>Sub Header List 4</a:t>
            </a:r>
          </a:p>
          <a:p>
            <a:pPr marL="1280187" marR="0" lvl="2" indent="-426729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/>
              <a:t>Body Copy List. </a:t>
            </a:r>
            <a:r>
              <a:rPr lang="en-US" sz="261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</p:txBody>
      </p:sp>
      <p:sp>
        <p:nvSpPr>
          <p:cNvPr id="28" name="Chart Placeholder 22"/>
          <p:cNvSpPr>
            <a:spLocks noGrp="1"/>
          </p:cNvSpPr>
          <p:nvPr>
            <p:ph type="chart" sz="quarter" idx="14"/>
          </p:nvPr>
        </p:nvSpPr>
        <p:spPr>
          <a:xfrm>
            <a:off x="11997256" y="9981749"/>
            <a:ext cx="9821514" cy="697314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5"/>
          </p:nvPr>
        </p:nvSpPr>
        <p:spPr>
          <a:xfrm>
            <a:off x="889758" y="17254369"/>
            <a:ext cx="20959047" cy="11587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901643" y="3295293"/>
            <a:ext cx="12496377" cy="10534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720" b="1">
                <a:solidFill>
                  <a:srgbClr val="FA4616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Test Header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896550" y="4576474"/>
            <a:ext cx="12496377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889758" y="5713668"/>
            <a:ext cx="20929013" cy="3783072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4236498" y="3701643"/>
            <a:ext cx="12496377" cy="10534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6720" b="1">
                <a:solidFill>
                  <a:srgbClr val="FA4616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Test Header</a:t>
            </a:r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24231406" y="4982823"/>
            <a:ext cx="12496377" cy="7389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040" b="1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lvl="0"/>
            <a:r>
              <a:rPr lang="en-US" dirty="0" smtClean="0"/>
              <a:t>Sub Header</a:t>
            </a:r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4224614" y="6120017"/>
            <a:ext cx="19928789" cy="6431619"/>
          </a:xfrm>
          <a:prstGeom prst="rect">
            <a:avLst/>
          </a:prstGeom>
        </p:spPr>
        <p:txBody>
          <a:bodyPr/>
          <a:lstStyle>
            <a:lvl1pPr marL="0" marR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chemeClr val="tx1"/>
                </a:solidFill>
              </a:defRPr>
            </a:lvl1pPr>
            <a:lvl2pPr marL="1536225" indent="0">
              <a:buFontTx/>
              <a:buNone/>
              <a:defRPr sz="5040" b="1"/>
            </a:lvl2pPr>
            <a:lvl3pPr marL="3072449" marR="0" indent="0" algn="l" defTabSz="3072449" rtl="0" eaLnBrk="1" fontAlgn="auto" latinLnBrk="0" hangingPunct="1">
              <a:lnSpc>
                <a:spcPct val="90000"/>
              </a:lnSpc>
              <a:spcBef>
                <a:spcPts val="16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lvl3pPr>
          </a:lstStyle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n-lt"/>
                <a:cs typeface="+mn-cs"/>
              </a:rPr>
              <a:t>This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 bunch of dummy text to take up space. There is no purpose to this text except to look like its doing something. I still need one more sentence in this block. This is a bunch of dummy text to take up space. There is no purpose to this text except to look like its doing something. I still need one more sentence in this block.</a:t>
            </a: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3072449" rtl="0" eaLnBrk="1" fontAlgn="auto" latinLnBrk="0" hangingPunct="1">
              <a:lnSpc>
                <a:spcPct val="90000"/>
              </a:lnSpc>
              <a:spcBef>
                <a:spcPts val="3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155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537057"/>
            <a:ext cx="46085125" cy="1187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085125" cy="2987102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spect="1"/>
          </p:cNvSpPr>
          <p:nvPr userDrawn="1"/>
        </p:nvSpPr>
        <p:spPr>
          <a:xfrm>
            <a:off x="627534" y="29644507"/>
            <a:ext cx="11116381" cy="1298742"/>
          </a:xfrm>
          <a:prstGeom prst="rect">
            <a:avLst/>
          </a:prstGeom>
          <a:noFill/>
        </p:spPr>
        <p:txBody>
          <a:bodyPr wrap="square" tIns="85346" bIns="85346" rtlCol="0">
            <a:noAutofit/>
          </a:bodyPr>
          <a:lstStyle/>
          <a:p>
            <a:r>
              <a:rPr lang="en-US" sz="5134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Care. Lead. Inspire.</a:t>
            </a:r>
            <a:endParaRPr lang="en-US" sz="5134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2421" y="1869248"/>
            <a:ext cx="23821802" cy="1544577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320037" y="213365"/>
            <a:ext cx="45445054" cy="30297746"/>
          </a:xfrm>
          <a:prstGeom prst="rect">
            <a:avLst/>
          </a:prstGeom>
          <a:noFill/>
          <a:ln w="25400" cap="rnd">
            <a:solidFill>
              <a:schemeClr val="bg1">
                <a:lumMod val="75000"/>
              </a:schemeClr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346" tIns="42673" rIns="85346" bIns="4267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056" y="29633867"/>
            <a:ext cx="2819047" cy="9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5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62" r:id="rId2"/>
  </p:sldLayoutIdLst>
  <p:txStyles>
    <p:titleStyle>
      <a:lvl1pPr algn="l" defTabSz="4096603" rtl="0" eaLnBrk="1" latinLnBrk="0" hangingPunct="1">
        <a:lnSpc>
          <a:spcPct val="90000"/>
        </a:lnSpc>
        <a:spcBef>
          <a:spcPct val="0"/>
        </a:spcBef>
        <a:buNone/>
        <a:defRPr sz="197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24151" indent="-1024151" algn="l" defTabSz="4096603" rtl="0" eaLnBrk="1" latinLnBrk="0" hangingPunct="1">
        <a:lnSpc>
          <a:spcPct val="90000"/>
        </a:lnSpc>
        <a:spcBef>
          <a:spcPts val="4480"/>
        </a:spcBef>
        <a:buFont typeface="Arial" panose="020B0604020202020204" pitchFamily="34" charset="0"/>
        <a:buChar char="•"/>
        <a:defRPr sz="12544" kern="1200">
          <a:solidFill>
            <a:schemeClr val="tx1"/>
          </a:solidFill>
          <a:latin typeface="+mn-lt"/>
          <a:ea typeface="+mn-ea"/>
          <a:cs typeface="+mn-cs"/>
        </a:defRPr>
      </a:lvl1pPr>
      <a:lvl2pPr marL="3072453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10752" kern="1200">
          <a:solidFill>
            <a:schemeClr val="tx1"/>
          </a:solidFill>
          <a:latin typeface="+mn-lt"/>
          <a:ea typeface="+mn-ea"/>
          <a:cs typeface="+mn-cs"/>
        </a:defRPr>
      </a:lvl2pPr>
      <a:lvl3pPr marL="5120754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3pPr>
      <a:lvl4pPr marL="7169056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4pPr>
      <a:lvl5pPr marL="9217358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5pPr>
      <a:lvl6pPr marL="11265659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6pPr>
      <a:lvl7pPr marL="13313961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7pPr>
      <a:lvl8pPr marL="15362263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8pPr>
      <a:lvl9pPr marL="17410565" indent="-1024151" algn="l" defTabSz="4096603" rtl="0" eaLnBrk="1" latinLnBrk="0" hangingPunct="1">
        <a:lnSpc>
          <a:spcPct val="90000"/>
        </a:lnSpc>
        <a:spcBef>
          <a:spcPts val="2240"/>
        </a:spcBef>
        <a:buFont typeface="Arial" panose="020B0604020202020204" pitchFamily="34" charset="0"/>
        <a:buChar char="•"/>
        <a:defRPr sz="80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1pPr>
      <a:lvl2pPr marL="2048302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2pPr>
      <a:lvl3pPr marL="4096603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3pPr>
      <a:lvl4pPr marL="6144905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4pPr>
      <a:lvl5pPr marL="8193207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5pPr>
      <a:lvl6pPr marL="10241509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6pPr>
      <a:lvl7pPr marL="12289810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7pPr>
      <a:lvl8pPr marL="14338112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8pPr>
      <a:lvl9pPr marL="16386414" algn="l" defTabSz="4096603" rtl="0" eaLnBrk="1" latinLnBrk="0" hangingPunct="1">
        <a:defRPr sz="80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3" name="Chart Placeholder 42"/>
          <p:cNvSpPr>
            <a:spLocks noGrp="1"/>
          </p:cNvSpPr>
          <p:nvPr>
            <p:ph type="chart" sz="quarter" idx="12"/>
          </p:nvPr>
        </p:nvSpPr>
        <p:spPr/>
      </p:sp>
      <p:sp>
        <p:nvSpPr>
          <p:cNvPr id="45" name="Table Placeholder 44"/>
          <p:cNvSpPr>
            <a:spLocks noGrp="1"/>
          </p:cNvSpPr>
          <p:nvPr>
            <p:ph type="tbl" sz="quarter" idx="14"/>
          </p:nvPr>
        </p:nvSpPr>
        <p:spPr/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Text Placeholder 50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" name="Text Placeholder 52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4" name="Text Placeholder 53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6" name="Text Placeholder 5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99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1984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Palatino Linotype</vt:lpstr>
      <vt:lpstr>Times New Roman</vt:lpstr>
      <vt:lpstr>Wingdings</vt:lpstr>
      <vt:lpstr>Office Theme</vt:lpstr>
      <vt:lpstr>PowerPoint Presentation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Aguilar,Danny</dc:creator>
  <cp:lastModifiedBy>Sobers, Kelly A</cp:lastModifiedBy>
  <cp:revision>41</cp:revision>
  <dcterms:created xsi:type="dcterms:W3CDTF">2017-05-08T16:09:15Z</dcterms:created>
  <dcterms:modified xsi:type="dcterms:W3CDTF">2018-05-17T18:05:07Z</dcterms:modified>
</cp:coreProperties>
</file>